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2" d="100"/>
          <a:sy n="152" d="100"/>
        </p:scale>
        <p:origin x="2060" y="10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355D7D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rgbClr val="355D7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355D7D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355D7D"/>
                </a:solidFill>
                <a:latin typeface="Calibri"/>
                <a:cs typeface="Calibri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355D7D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355D7D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429006" y="430529"/>
            <a:ext cx="8286750" cy="6000750"/>
          </a:xfrm>
          <a:custGeom>
            <a:avLst/>
            <a:gdLst/>
            <a:ahLst/>
            <a:cxnLst/>
            <a:rect l="l" t="t" r="r" b="b"/>
            <a:pathLst>
              <a:path w="8286750" h="6000750">
                <a:moveTo>
                  <a:pt x="9525" y="180975"/>
                </a:moveTo>
                <a:lnTo>
                  <a:pt x="0" y="180975"/>
                </a:lnTo>
                <a:lnTo>
                  <a:pt x="0" y="5818251"/>
                </a:lnTo>
                <a:lnTo>
                  <a:pt x="9525" y="5818251"/>
                </a:lnTo>
                <a:lnTo>
                  <a:pt x="9525" y="180975"/>
                </a:lnTo>
                <a:close/>
              </a:path>
              <a:path w="8286750" h="6000750">
                <a:moveTo>
                  <a:pt x="38100" y="180975"/>
                </a:moveTo>
                <a:lnTo>
                  <a:pt x="19050" y="180975"/>
                </a:lnTo>
                <a:lnTo>
                  <a:pt x="19050" y="5818251"/>
                </a:lnTo>
                <a:lnTo>
                  <a:pt x="38100" y="5818251"/>
                </a:lnTo>
                <a:lnTo>
                  <a:pt x="38100" y="180975"/>
                </a:lnTo>
                <a:close/>
              </a:path>
              <a:path w="8286750" h="6000750">
                <a:moveTo>
                  <a:pt x="57150" y="180975"/>
                </a:moveTo>
                <a:lnTo>
                  <a:pt x="47625" y="180975"/>
                </a:lnTo>
                <a:lnTo>
                  <a:pt x="47625" y="5818251"/>
                </a:lnTo>
                <a:lnTo>
                  <a:pt x="57150" y="5818251"/>
                </a:lnTo>
                <a:lnTo>
                  <a:pt x="57150" y="180975"/>
                </a:lnTo>
                <a:close/>
              </a:path>
              <a:path w="8286750" h="6000750">
                <a:moveTo>
                  <a:pt x="8104251" y="5990590"/>
                </a:moveTo>
                <a:lnTo>
                  <a:pt x="180975" y="5990590"/>
                </a:lnTo>
                <a:lnTo>
                  <a:pt x="180975" y="6000750"/>
                </a:lnTo>
                <a:lnTo>
                  <a:pt x="8104251" y="6000750"/>
                </a:lnTo>
                <a:lnTo>
                  <a:pt x="8104251" y="5990590"/>
                </a:lnTo>
                <a:close/>
              </a:path>
              <a:path w="8286750" h="6000750">
                <a:moveTo>
                  <a:pt x="8104251" y="5962650"/>
                </a:moveTo>
                <a:lnTo>
                  <a:pt x="180975" y="5962650"/>
                </a:lnTo>
                <a:lnTo>
                  <a:pt x="180975" y="5981700"/>
                </a:lnTo>
                <a:lnTo>
                  <a:pt x="8104251" y="5981700"/>
                </a:lnTo>
                <a:lnTo>
                  <a:pt x="8104251" y="5962650"/>
                </a:lnTo>
                <a:close/>
              </a:path>
              <a:path w="8286750" h="6000750">
                <a:moveTo>
                  <a:pt x="8104251" y="5943600"/>
                </a:moveTo>
                <a:lnTo>
                  <a:pt x="180975" y="5943600"/>
                </a:lnTo>
                <a:lnTo>
                  <a:pt x="180975" y="5952490"/>
                </a:lnTo>
                <a:lnTo>
                  <a:pt x="180975" y="5953760"/>
                </a:lnTo>
                <a:lnTo>
                  <a:pt x="8104251" y="5953760"/>
                </a:lnTo>
                <a:lnTo>
                  <a:pt x="8104251" y="5952490"/>
                </a:lnTo>
                <a:lnTo>
                  <a:pt x="8104251" y="5943600"/>
                </a:lnTo>
                <a:close/>
              </a:path>
              <a:path w="8286750" h="6000750">
                <a:moveTo>
                  <a:pt x="8104251" y="48260"/>
                </a:moveTo>
                <a:lnTo>
                  <a:pt x="180975" y="48260"/>
                </a:lnTo>
                <a:lnTo>
                  <a:pt x="180975" y="57150"/>
                </a:lnTo>
                <a:lnTo>
                  <a:pt x="8104251" y="57150"/>
                </a:lnTo>
                <a:lnTo>
                  <a:pt x="8104251" y="48260"/>
                </a:lnTo>
                <a:close/>
              </a:path>
              <a:path w="8286750" h="6000750">
                <a:moveTo>
                  <a:pt x="8104251" y="19050"/>
                </a:moveTo>
                <a:lnTo>
                  <a:pt x="180975" y="19050"/>
                </a:lnTo>
                <a:lnTo>
                  <a:pt x="180975" y="38100"/>
                </a:lnTo>
                <a:lnTo>
                  <a:pt x="8104251" y="38100"/>
                </a:lnTo>
                <a:lnTo>
                  <a:pt x="8104251" y="19050"/>
                </a:lnTo>
                <a:close/>
              </a:path>
              <a:path w="8286750" h="6000750">
                <a:moveTo>
                  <a:pt x="8104251" y="0"/>
                </a:moveTo>
                <a:lnTo>
                  <a:pt x="180975" y="0"/>
                </a:lnTo>
                <a:lnTo>
                  <a:pt x="180975" y="10160"/>
                </a:lnTo>
                <a:lnTo>
                  <a:pt x="8104251" y="10160"/>
                </a:lnTo>
                <a:lnTo>
                  <a:pt x="8104251" y="0"/>
                </a:lnTo>
                <a:close/>
              </a:path>
              <a:path w="8286750" h="6000750">
                <a:moveTo>
                  <a:pt x="8239125" y="180975"/>
                </a:moveTo>
                <a:lnTo>
                  <a:pt x="8229600" y="180975"/>
                </a:lnTo>
                <a:lnTo>
                  <a:pt x="8229600" y="5818251"/>
                </a:lnTo>
                <a:lnTo>
                  <a:pt x="8239125" y="5818251"/>
                </a:lnTo>
                <a:lnTo>
                  <a:pt x="8239125" y="180975"/>
                </a:lnTo>
                <a:close/>
              </a:path>
              <a:path w="8286750" h="6000750">
                <a:moveTo>
                  <a:pt x="8267700" y="180975"/>
                </a:moveTo>
                <a:lnTo>
                  <a:pt x="8248650" y="180975"/>
                </a:lnTo>
                <a:lnTo>
                  <a:pt x="8248650" y="5818251"/>
                </a:lnTo>
                <a:lnTo>
                  <a:pt x="8267700" y="5818251"/>
                </a:lnTo>
                <a:lnTo>
                  <a:pt x="8267700" y="180975"/>
                </a:lnTo>
                <a:close/>
              </a:path>
              <a:path w="8286750" h="6000750">
                <a:moveTo>
                  <a:pt x="8286750" y="180975"/>
                </a:moveTo>
                <a:lnTo>
                  <a:pt x="8277225" y="180975"/>
                </a:lnTo>
                <a:lnTo>
                  <a:pt x="8277225" y="5818251"/>
                </a:lnTo>
                <a:lnTo>
                  <a:pt x="8286750" y="5818251"/>
                </a:lnTo>
                <a:lnTo>
                  <a:pt x="8286750" y="180975"/>
                </a:lnTo>
                <a:close/>
              </a:path>
            </a:pathLst>
          </a:custGeom>
          <a:solidFill>
            <a:srgbClr val="355D7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76581" y="78105"/>
            <a:ext cx="8991600" cy="6705600"/>
          </a:xfrm>
          <a:custGeom>
            <a:avLst/>
            <a:gdLst/>
            <a:ahLst/>
            <a:cxnLst/>
            <a:rect l="l" t="t" r="r" b="b"/>
            <a:pathLst>
              <a:path w="8991600" h="6705600">
                <a:moveTo>
                  <a:pt x="0" y="6705600"/>
                </a:moveTo>
                <a:lnTo>
                  <a:pt x="8991600" y="6705600"/>
                </a:lnTo>
                <a:lnTo>
                  <a:pt x="8991600" y="0"/>
                </a:lnTo>
                <a:lnTo>
                  <a:pt x="0" y="0"/>
                </a:lnTo>
                <a:lnTo>
                  <a:pt x="0" y="6705600"/>
                </a:lnTo>
                <a:close/>
              </a:path>
            </a:pathLst>
          </a:custGeom>
          <a:ln w="12954">
            <a:solidFill>
              <a:srgbClr val="EBDD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80" y="1905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609600" h="609600">
                <a:moveTo>
                  <a:pt x="609600" y="0"/>
                </a:moveTo>
                <a:lnTo>
                  <a:pt x="0" y="0"/>
                </a:lnTo>
                <a:lnTo>
                  <a:pt x="0" y="609600"/>
                </a:lnTo>
                <a:lnTo>
                  <a:pt x="609600" y="609600"/>
                </a:lnTo>
                <a:lnTo>
                  <a:pt x="609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0" y="0"/>
            <a:ext cx="638810" cy="640080"/>
          </a:xfrm>
          <a:custGeom>
            <a:avLst/>
            <a:gdLst/>
            <a:ahLst/>
            <a:cxnLst/>
            <a:rect l="l" t="t" r="r" b="b"/>
            <a:pathLst>
              <a:path w="638810" h="640080">
                <a:moveTo>
                  <a:pt x="590931" y="21590"/>
                </a:moveTo>
                <a:lnTo>
                  <a:pt x="581406" y="21590"/>
                </a:lnTo>
                <a:lnTo>
                  <a:pt x="581406" y="30480"/>
                </a:lnTo>
                <a:lnTo>
                  <a:pt x="581406" y="582930"/>
                </a:lnTo>
                <a:lnTo>
                  <a:pt x="28956" y="582930"/>
                </a:lnTo>
                <a:lnTo>
                  <a:pt x="28956" y="30480"/>
                </a:lnTo>
                <a:lnTo>
                  <a:pt x="581406" y="30480"/>
                </a:lnTo>
                <a:lnTo>
                  <a:pt x="581406" y="21590"/>
                </a:lnTo>
                <a:lnTo>
                  <a:pt x="19431" y="21590"/>
                </a:lnTo>
                <a:lnTo>
                  <a:pt x="19431" y="30480"/>
                </a:lnTo>
                <a:lnTo>
                  <a:pt x="19431" y="582930"/>
                </a:lnTo>
                <a:lnTo>
                  <a:pt x="19431" y="593090"/>
                </a:lnTo>
                <a:lnTo>
                  <a:pt x="590931" y="593090"/>
                </a:lnTo>
                <a:lnTo>
                  <a:pt x="590931" y="582930"/>
                </a:lnTo>
                <a:lnTo>
                  <a:pt x="590931" y="30480"/>
                </a:lnTo>
                <a:lnTo>
                  <a:pt x="590931" y="21590"/>
                </a:lnTo>
                <a:close/>
              </a:path>
              <a:path w="638810" h="640080">
                <a:moveTo>
                  <a:pt x="619506" y="0"/>
                </a:moveTo>
                <a:lnTo>
                  <a:pt x="600456" y="0"/>
                </a:lnTo>
                <a:lnTo>
                  <a:pt x="600456" y="11430"/>
                </a:lnTo>
                <a:lnTo>
                  <a:pt x="600456" y="601980"/>
                </a:lnTo>
                <a:lnTo>
                  <a:pt x="9906" y="601980"/>
                </a:lnTo>
                <a:lnTo>
                  <a:pt x="9906" y="11430"/>
                </a:lnTo>
                <a:lnTo>
                  <a:pt x="600456" y="11430"/>
                </a:lnTo>
                <a:lnTo>
                  <a:pt x="600456" y="0"/>
                </a:lnTo>
                <a:lnTo>
                  <a:pt x="0" y="0"/>
                </a:lnTo>
                <a:lnTo>
                  <a:pt x="0" y="11430"/>
                </a:lnTo>
                <a:lnTo>
                  <a:pt x="0" y="601980"/>
                </a:lnTo>
                <a:lnTo>
                  <a:pt x="0" y="621030"/>
                </a:lnTo>
                <a:lnTo>
                  <a:pt x="619506" y="621030"/>
                </a:lnTo>
                <a:lnTo>
                  <a:pt x="619506" y="601980"/>
                </a:lnTo>
                <a:lnTo>
                  <a:pt x="619506" y="11430"/>
                </a:lnTo>
                <a:lnTo>
                  <a:pt x="619506" y="0"/>
                </a:lnTo>
                <a:close/>
              </a:path>
              <a:path w="638810" h="640080">
                <a:moveTo>
                  <a:pt x="638556" y="0"/>
                </a:moveTo>
                <a:lnTo>
                  <a:pt x="629031" y="0"/>
                </a:lnTo>
                <a:lnTo>
                  <a:pt x="629031" y="631190"/>
                </a:lnTo>
                <a:lnTo>
                  <a:pt x="0" y="631190"/>
                </a:lnTo>
                <a:lnTo>
                  <a:pt x="0" y="640080"/>
                </a:lnTo>
                <a:lnTo>
                  <a:pt x="638556" y="640080"/>
                </a:lnTo>
                <a:lnTo>
                  <a:pt x="638556" y="631190"/>
                </a:lnTo>
                <a:lnTo>
                  <a:pt x="638556" y="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60401" y="162687"/>
            <a:ext cx="289559" cy="288798"/>
          </a:xfrm>
          <a:prstGeom prst="rect">
            <a:avLst/>
          </a:prstGeom>
        </p:spPr>
      </p:pic>
      <p:sp>
        <p:nvSpPr>
          <p:cNvPr id="22" name="bg object 22"/>
          <p:cNvSpPr/>
          <p:nvPr/>
        </p:nvSpPr>
        <p:spPr>
          <a:xfrm>
            <a:off x="160401" y="162687"/>
            <a:ext cx="289560" cy="288925"/>
          </a:xfrm>
          <a:custGeom>
            <a:avLst/>
            <a:gdLst/>
            <a:ahLst/>
            <a:cxnLst/>
            <a:rect l="l" t="t" r="r" b="b"/>
            <a:pathLst>
              <a:path w="289559" h="288925">
                <a:moveTo>
                  <a:pt x="0" y="144399"/>
                </a:moveTo>
                <a:lnTo>
                  <a:pt x="7381" y="98755"/>
                </a:lnTo>
                <a:lnTo>
                  <a:pt x="27934" y="59115"/>
                </a:lnTo>
                <a:lnTo>
                  <a:pt x="59275" y="27858"/>
                </a:lnTo>
                <a:lnTo>
                  <a:pt x="99018" y="7360"/>
                </a:lnTo>
                <a:lnTo>
                  <a:pt x="144780" y="0"/>
                </a:lnTo>
                <a:lnTo>
                  <a:pt x="190541" y="7360"/>
                </a:lnTo>
                <a:lnTo>
                  <a:pt x="230284" y="27858"/>
                </a:lnTo>
                <a:lnTo>
                  <a:pt x="261625" y="59115"/>
                </a:lnTo>
                <a:lnTo>
                  <a:pt x="282178" y="98755"/>
                </a:lnTo>
                <a:lnTo>
                  <a:pt x="289559" y="144399"/>
                </a:lnTo>
                <a:lnTo>
                  <a:pt x="282178" y="190042"/>
                </a:lnTo>
                <a:lnTo>
                  <a:pt x="261625" y="229682"/>
                </a:lnTo>
                <a:lnTo>
                  <a:pt x="230284" y="260939"/>
                </a:lnTo>
                <a:lnTo>
                  <a:pt x="190541" y="281437"/>
                </a:lnTo>
                <a:lnTo>
                  <a:pt x="144780" y="288798"/>
                </a:lnTo>
                <a:lnTo>
                  <a:pt x="99018" y="281437"/>
                </a:lnTo>
                <a:lnTo>
                  <a:pt x="59275" y="260939"/>
                </a:lnTo>
                <a:lnTo>
                  <a:pt x="27934" y="229682"/>
                </a:lnTo>
                <a:lnTo>
                  <a:pt x="7381" y="190042"/>
                </a:lnTo>
                <a:lnTo>
                  <a:pt x="0" y="144399"/>
                </a:lnTo>
                <a:close/>
              </a:path>
            </a:pathLst>
          </a:custGeom>
          <a:ln w="9906">
            <a:solidFill>
              <a:srgbClr val="93B6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380" y="6248780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609600" h="609600">
                <a:moveTo>
                  <a:pt x="609600" y="0"/>
                </a:moveTo>
                <a:lnTo>
                  <a:pt x="0" y="0"/>
                </a:lnTo>
                <a:lnTo>
                  <a:pt x="0" y="609600"/>
                </a:lnTo>
                <a:lnTo>
                  <a:pt x="609600" y="609600"/>
                </a:lnTo>
                <a:lnTo>
                  <a:pt x="609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0" y="6220459"/>
            <a:ext cx="638810" cy="637540"/>
          </a:xfrm>
          <a:custGeom>
            <a:avLst/>
            <a:gdLst/>
            <a:ahLst/>
            <a:cxnLst/>
            <a:rect l="l" t="t" r="r" b="b"/>
            <a:pathLst>
              <a:path w="638810" h="637540">
                <a:moveTo>
                  <a:pt x="590931" y="46990"/>
                </a:moveTo>
                <a:lnTo>
                  <a:pt x="19431" y="46990"/>
                </a:lnTo>
                <a:lnTo>
                  <a:pt x="19431" y="57150"/>
                </a:lnTo>
                <a:lnTo>
                  <a:pt x="19431" y="609600"/>
                </a:lnTo>
                <a:lnTo>
                  <a:pt x="19431" y="618490"/>
                </a:lnTo>
                <a:lnTo>
                  <a:pt x="590931" y="618490"/>
                </a:lnTo>
                <a:lnTo>
                  <a:pt x="590931" y="609600"/>
                </a:lnTo>
                <a:lnTo>
                  <a:pt x="28956" y="609600"/>
                </a:lnTo>
                <a:lnTo>
                  <a:pt x="28956" y="57150"/>
                </a:lnTo>
                <a:lnTo>
                  <a:pt x="581406" y="57150"/>
                </a:lnTo>
                <a:lnTo>
                  <a:pt x="581406" y="609346"/>
                </a:lnTo>
                <a:lnTo>
                  <a:pt x="590931" y="609346"/>
                </a:lnTo>
                <a:lnTo>
                  <a:pt x="590931" y="57150"/>
                </a:lnTo>
                <a:lnTo>
                  <a:pt x="590931" y="56896"/>
                </a:lnTo>
                <a:lnTo>
                  <a:pt x="590931" y="46990"/>
                </a:lnTo>
                <a:close/>
              </a:path>
              <a:path w="638810" h="637540">
                <a:moveTo>
                  <a:pt x="619506" y="19050"/>
                </a:moveTo>
                <a:lnTo>
                  <a:pt x="0" y="19050"/>
                </a:lnTo>
                <a:lnTo>
                  <a:pt x="0" y="38100"/>
                </a:lnTo>
                <a:lnTo>
                  <a:pt x="0" y="628650"/>
                </a:lnTo>
                <a:lnTo>
                  <a:pt x="0" y="637540"/>
                </a:lnTo>
                <a:lnTo>
                  <a:pt x="619506" y="637540"/>
                </a:lnTo>
                <a:lnTo>
                  <a:pt x="619506" y="628650"/>
                </a:lnTo>
                <a:lnTo>
                  <a:pt x="9906" y="628650"/>
                </a:lnTo>
                <a:lnTo>
                  <a:pt x="9906" y="38100"/>
                </a:lnTo>
                <a:lnTo>
                  <a:pt x="600456" y="38100"/>
                </a:lnTo>
                <a:lnTo>
                  <a:pt x="600456" y="628396"/>
                </a:lnTo>
                <a:lnTo>
                  <a:pt x="619506" y="628396"/>
                </a:lnTo>
                <a:lnTo>
                  <a:pt x="619506" y="38100"/>
                </a:lnTo>
                <a:lnTo>
                  <a:pt x="619506" y="37846"/>
                </a:lnTo>
                <a:lnTo>
                  <a:pt x="619506" y="19050"/>
                </a:lnTo>
                <a:close/>
              </a:path>
              <a:path w="638810" h="637540">
                <a:moveTo>
                  <a:pt x="638556" y="0"/>
                </a:moveTo>
                <a:lnTo>
                  <a:pt x="0" y="0"/>
                </a:lnTo>
                <a:lnTo>
                  <a:pt x="0" y="8890"/>
                </a:lnTo>
                <a:lnTo>
                  <a:pt x="629031" y="8890"/>
                </a:lnTo>
                <a:lnTo>
                  <a:pt x="629031" y="637540"/>
                </a:lnTo>
                <a:lnTo>
                  <a:pt x="638556" y="637540"/>
                </a:lnTo>
                <a:lnTo>
                  <a:pt x="638556" y="8890"/>
                </a:lnTo>
                <a:lnTo>
                  <a:pt x="638556" y="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5" name="bg object 25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60401" y="6408801"/>
            <a:ext cx="289559" cy="289559"/>
          </a:xfrm>
          <a:prstGeom prst="rect">
            <a:avLst/>
          </a:prstGeom>
        </p:spPr>
      </p:pic>
      <p:sp>
        <p:nvSpPr>
          <p:cNvPr id="26" name="bg object 26"/>
          <p:cNvSpPr/>
          <p:nvPr/>
        </p:nvSpPr>
        <p:spPr>
          <a:xfrm>
            <a:off x="160401" y="6408801"/>
            <a:ext cx="289560" cy="289560"/>
          </a:xfrm>
          <a:custGeom>
            <a:avLst/>
            <a:gdLst/>
            <a:ahLst/>
            <a:cxnLst/>
            <a:rect l="l" t="t" r="r" b="b"/>
            <a:pathLst>
              <a:path w="289559" h="289559">
                <a:moveTo>
                  <a:pt x="0" y="144780"/>
                </a:moveTo>
                <a:lnTo>
                  <a:pt x="7381" y="99018"/>
                </a:lnTo>
                <a:lnTo>
                  <a:pt x="27934" y="59275"/>
                </a:lnTo>
                <a:lnTo>
                  <a:pt x="59275" y="27934"/>
                </a:lnTo>
                <a:lnTo>
                  <a:pt x="99018" y="7381"/>
                </a:lnTo>
                <a:lnTo>
                  <a:pt x="144780" y="0"/>
                </a:lnTo>
                <a:lnTo>
                  <a:pt x="190541" y="7381"/>
                </a:lnTo>
                <a:lnTo>
                  <a:pt x="230284" y="27934"/>
                </a:lnTo>
                <a:lnTo>
                  <a:pt x="261625" y="59275"/>
                </a:lnTo>
                <a:lnTo>
                  <a:pt x="282178" y="99018"/>
                </a:lnTo>
                <a:lnTo>
                  <a:pt x="289559" y="144780"/>
                </a:lnTo>
                <a:lnTo>
                  <a:pt x="282178" y="190541"/>
                </a:lnTo>
                <a:lnTo>
                  <a:pt x="261625" y="230284"/>
                </a:lnTo>
                <a:lnTo>
                  <a:pt x="230284" y="261625"/>
                </a:lnTo>
                <a:lnTo>
                  <a:pt x="190541" y="282178"/>
                </a:lnTo>
                <a:lnTo>
                  <a:pt x="144780" y="289560"/>
                </a:lnTo>
                <a:lnTo>
                  <a:pt x="99018" y="282178"/>
                </a:lnTo>
                <a:lnTo>
                  <a:pt x="59275" y="261625"/>
                </a:lnTo>
                <a:lnTo>
                  <a:pt x="27934" y="230284"/>
                </a:lnTo>
                <a:lnTo>
                  <a:pt x="7381" y="190541"/>
                </a:lnTo>
                <a:lnTo>
                  <a:pt x="0" y="144780"/>
                </a:lnTo>
                <a:close/>
              </a:path>
            </a:pathLst>
          </a:custGeom>
          <a:ln w="9906">
            <a:solidFill>
              <a:srgbClr val="93B6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8533256" y="6248780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609600" h="609600">
                <a:moveTo>
                  <a:pt x="609600" y="0"/>
                </a:moveTo>
                <a:lnTo>
                  <a:pt x="0" y="0"/>
                </a:lnTo>
                <a:lnTo>
                  <a:pt x="0" y="609600"/>
                </a:lnTo>
                <a:lnTo>
                  <a:pt x="609600" y="609600"/>
                </a:lnTo>
                <a:lnTo>
                  <a:pt x="609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8504682" y="6220459"/>
            <a:ext cx="639445" cy="637540"/>
          </a:xfrm>
          <a:custGeom>
            <a:avLst/>
            <a:gdLst/>
            <a:ahLst/>
            <a:cxnLst/>
            <a:rect l="l" t="t" r="r" b="b"/>
            <a:pathLst>
              <a:path w="639445" h="637540">
                <a:moveTo>
                  <a:pt x="619125" y="46990"/>
                </a:moveTo>
                <a:lnTo>
                  <a:pt x="47625" y="46990"/>
                </a:lnTo>
                <a:lnTo>
                  <a:pt x="47625" y="57150"/>
                </a:lnTo>
                <a:lnTo>
                  <a:pt x="47625" y="609600"/>
                </a:lnTo>
                <a:lnTo>
                  <a:pt x="47625" y="618490"/>
                </a:lnTo>
                <a:lnTo>
                  <a:pt x="619125" y="618490"/>
                </a:lnTo>
                <a:lnTo>
                  <a:pt x="619125" y="609600"/>
                </a:lnTo>
                <a:lnTo>
                  <a:pt x="57150" y="609600"/>
                </a:lnTo>
                <a:lnTo>
                  <a:pt x="57150" y="57150"/>
                </a:lnTo>
                <a:lnTo>
                  <a:pt x="609600" y="57150"/>
                </a:lnTo>
                <a:lnTo>
                  <a:pt x="609600" y="609346"/>
                </a:lnTo>
                <a:lnTo>
                  <a:pt x="619125" y="609346"/>
                </a:lnTo>
                <a:lnTo>
                  <a:pt x="619125" y="57150"/>
                </a:lnTo>
                <a:lnTo>
                  <a:pt x="619125" y="56896"/>
                </a:lnTo>
                <a:lnTo>
                  <a:pt x="619125" y="46990"/>
                </a:lnTo>
                <a:close/>
              </a:path>
              <a:path w="639445" h="637540">
                <a:moveTo>
                  <a:pt x="639318" y="19050"/>
                </a:moveTo>
                <a:lnTo>
                  <a:pt x="19050" y="19050"/>
                </a:lnTo>
                <a:lnTo>
                  <a:pt x="19050" y="38100"/>
                </a:lnTo>
                <a:lnTo>
                  <a:pt x="19050" y="628650"/>
                </a:lnTo>
                <a:lnTo>
                  <a:pt x="19050" y="637540"/>
                </a:lnTo>
                <a:lnTo>
                  <a:pt x="639318" y="637540"/>
                </a:lnTo>
                <a:lnTo>
                  <a:pt x="639318" y="628650"/>
                </a:lnTo>
                <a:lnTo>
                  <a:pt x="38100" y="628650"/>
                </a:lnTo>
                <a:lnTo>
                  <a:pt x="38100" y="38100"/>
                </a:lnTo>
                <a:lnTo>
                  <a:pt x="628650" y="38100"/>
                </a:lnTo>
                <a:lnTo>
                  <a:pt x="628650" y="628396"/>
                </a:lnTo>
                <a:lnTo>
                  <a:pt x="639318" y="628396"/>
                </a:lnTo>
                <a:lnTo>
                  <a:pt x="639318" y="38100"/>
                </a:lnTo>
                <a:lnTo>
                  <a:pt x="639318" y="37846"/>
                </a:lnTo>
                <a:lnTo>
                  <a:pt x="639318" y="19050"/>
                </a:lnTo>
                <a:close/>
              </a:path>
              <a:path w="639445" h="637540">
                <a:moveTo>
                  <a:pt x="639318" y="0"/>
                </a:moveTo>
                <a:lnTo>
                  <a:pt x="0" y="0"/>
                </a:lnTo>
                <a:lnTo>
                  <a:pt x="0" y="8890"/>
                </a:lnTo>
                <a:lnTo>
                  <a:pt x="0" y="637540"/>
                </a:lnTo>
                <a:lnTo>
                  <a:pt x="9525" y="637540"/>
                </a:lnTo>
                <a:lnTo>
                  <a:pt x="9525" y="8890"/>
                </a:lnTo>
                <a:lnTo>
                  <a:pt x="639318" y="8890"/>
                </a:lnTo>
                <a:lnTo>
                  <a:pt x="639318" y="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9" name="bg object 2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8693277" y="6408801"/>
            <a:ext cx="289559" cy="289559"/>
          </a:xfrm>
          <a:prstGeom prst="rect">
            <a:avLst/>
          </a:prstGeom>
        </p:spPr>
      </p:pic>
      <p:sp>
        <p:nvSpPr>
          <p:cNvPr id="30" name="bg object 30"/>
          <p:cNvSpPr/>
          <p:nvPr/>
        </p:nvSpPr>
        <p:spPr>
          <a:xfrm>
            <a:off x="8693277" y="6408801"/>
            <a:ext cx="289560" cy="289560"/>
          </a:xfrm>
          <a:custGeom>
            <a:avLst/>
            <a:gdLst/>
            <a:ahLst/>
            <a:cxnLst/>
            <a:rect l="l" t="t" r="r" b="b"/>
            <a:pathLst>
              <a:path w="289559" h="289559">
                <a:moveTo>
                  <a:pt x="0" y="144780"/>
                </a:moveTo>
                <a:lnTo>
                  <a:pt x="7376" y="99018"/>
                </a:lnTo>
                <a:lnTo>
                  <a:pt x="27919" y="59275"/>
                </a:lnTo>
                <a:lnTo>
                  <a:pt x="59253" y="27934"/>
                </a:lnTo>
                <a:lnTo>
                  <a:pt x="98999" y="7381"/>
                </a:lnTo>
                <a:lnTo>
                  <a:pt x="144779" y="0"/>
                </a:lnTo>
                <a:lnTo>
                  <a:pt x="190560" y="7381"/>
                </a:lnTo>
                <a:lnTo>
                  <a:pt x="230306" y="27934"/>
                </a:lnTo>
                <a:lnTo>
                  <a:pt x="261640" y="59275"/>
                </a:lnTo>
                <a:lnTo>
                  <a:pt x="282183" y="99018"/>
                </a:lnTo>
                <a:lnTo>
                  <a:pt x="289559" y="144780"/>
                </a:lnTo>
                <a:lnTo>
                  <a:pt x="282183" y="190541"/>
                </a:lnTo>
                <a:lnTo>
                  <a:pt x="261640" y="230284"/>
                </a:lnTo>
                <a:lnTo>
                  <a:pt x="230306" y="261625"/>
                </a:lnTo>
                <a:lnTo>
                  <a:pt x="190560" y="282178"/>
                </a:lnTo>
                <a:lnTo>
                  <a:pt x="144779" y="289560"/>
                </a:lnTo>
                <a:lnTo>
                  <a:pt x="98999" y="282178"/>
                </a:lnTo>
                <a:lnTo>
                  <a:pt x="59253" y="261625"/>
                </a:lnTo>
                <a:lnTo>
                  <a:pt x="27919" y="230284"/>
                </a:lnTo>
                <a:lnTo>
                  <a:pt x="7376" y="190541"/>
                </a:lnTo>
                <a:lnTo>
                  <a:pt x="0" y="144780"/>
                </a:lnTo>
                <a:close/>
              </a:path>
            </a:pathLst>
          </a:custGeom>
          <a:ln w="9906">
            <a:solidFill>
              <a:srgbClr val="93B6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8533256" y="1905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609600" h="609600">
                <a:moveTo>
                  <a:pt x="609600" y="0"/>
                </a:moveTo>
                <a:lnTo>
                  <a:pt x="0" y="0"/>
                </a:lnTo>
                <a:lnTo>
                  <a:pt x="0" y="609600"/>
                </a:lnTo>
                <a:lnTo>
                  <a:pt x="609600" y="609600"/>
                </a:lnTo>
                <a:lnTo>
                  <a:pt x="609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8504682" y="0"/>
            <a:ext cx="639445" cy="640080"/>
          </a:xfrm>
          <a:custGeom>
            <a:avLst/>
            <a:gdLst/>
            <a:ahLst/>
            <a:cxnLst/>
            <a:rect l="l" t="t" r="r" b="b"/>
            <a:pathLst>
              <a:path w="639445" h="640080">
                <a:moveTo>
                  <a:pt x="619125" y="21590"/>
                </a:moveTo>
                <a:lnTo>
                  <a:pt x="609600" y="21590"/>
                </a:lnTo>
                <a:lnTo>
                  <a:pt x="609600" y="30480"/>
                </a:lnTo>
                <a:lnTo>
                  <a:pt x="609600" y="582930"/>
                </a:lnTo>
                <a:lnTo>
                  <a:pt x="57150" y="582930"/>
                </a:lnTo>
                <a:lnTo>
                  <a:pt x="57150" y="30480"/>
                </a:lnTo>
                <a:lnTo>
                  <a:pt x="609600" y="30480"/>
                </a:lnTo>
                <a:lnTo>
                  <a:pt x="609600" y="21590"/>
                </a:lnTo>
                <a:lnTo>
                  <a:pt x="47625" y="21590"/>
                </a:lnTo>
                <a:lnTo>
                  <a:pt x="47625" y="30480"/>
                </a:lnTo>
                <a:lnTo>
                  <a:pt x="47625" y="582930"/>
                </a:lnTo>
                <a:lnTo>
                  <a:pt x="47625" y="593090"/>
                </a:lnTo>
                <a:lnTo>
                  <a:pt x="619125" y="593090"/>
                </a:lnTo>
                <a:lnTo>
                  <a:pt x="619125" y="582930"/>
                </a:lnTo>
                <a:lnTo>
                  <a:pt x="619125" y="30480"/>
                </a:lnTo>
                <a:lnTo>
                  <a:pt x="619125" y="21590"/>
                </a:lnTo>
                <a:close/>
              </a:path>
              <a:path w="639445" h="640080">
                <a:moveTo>
                  <a:pt x="639318" y="631190"/>
                </a:moveTo>
                <a:lnTo>
                  <a:pt x="9525" y="631190"/>
                </a:lnTo>
                <a:lnTo>
                  <a:pt x="9525" y="0"/>
                </a:lnTo>
                <a:lnTo>
                  <a:pt x="0" y="0"/>
                </a:lnTo>
                <a:lnTo>
                  <a:pt x="0" y="631190"/>
                </a:lnTo>
                <a:lnTo>
                  <a:pt x="0" y="640080"/>
                </a:lnTo>
                <a:lnTo>
                  <a:pt x="639318" y="640080"/>
                </a:lnTo>
                <a:lnTo>
                  <a:pt x="639318" y="631190"/>
                </a:lnTo>
                <a:close/>
              </a:path>
              <a:path w="639445" h="640080">
                <a:moveTo>
                  <a:pt x="639318" y="0"/>
                </a:moveTo>
                <a:lnTo>
                  <a:pt x="628650" y="0"/>
                </a:lnTo>
                <a:lnTo>
                  <a:pt x="628650" y="11430"/>
                </a:lnTo>
                <a:lnTo>
                  <a:pt x="628650" y="601980"/>
                </a:lnTo>
                <a:lnTo>
                  <a:pt x="38100" y="601980"/>
                </a:lnTo>
                <a:lnTo>
                  <a:pt x="38100" y="11430"/>
                </a:lnTo>
                <a:lnTo>
                  <a:pt x="628650" y="11430"/>
                </a:lnTo>
                <a:lnTo>
                  <a:pt x="628650" y="0"/>
                </a:lnTo>
                <a:lnTo>
                  <a:pt x="19050" y="0"/>
                </a:lnTo>
                <a:lnTo>
                  <a:pt x="19050" y="11430"/>
                </a:lnTo>
                <a:lnTo>
                  <a:pt x="19050" y="601980"/>
                </a:lnTo>
                <a:lnTo>
                  <a:pt x="19050" y="621030"/>
                </a:lnTo>
                <a:lnTo>
                  <a:pt x="639318" y="621030"/>
                </a:lnTo>
                <a:lnTo>
                  <a:pt x="639318" y="601980"/>
                </a:lnTo>
                <a:lnTo>
                  <a:pt x="639318" y="11430"/>
                </a:lnTo>
                <a:lnTo>
                  <a:pt x="639318" y="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3" name="bg object 33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8693277" y="162687"/>
            <a:ext cx="289559" cy="288798"/>
          </a:xfrm>
          <a:prstGeom prst="rect">
            <a:avLst/>
          </a:prstGeom>
        </p:spPr>
      </p:pic>
      <p:sp>
        <p:nvSpPr>
          <p:cNvPr id="34" name="bg object 34"/>
          <p:cNvSpPr/>
          <p:nvPr/>
        </p:nvSpPr>
        <p:spPr>
          <a:xfrm>
            <a:off x="8693277" y="162687"/>
            <a:ext cx="289560" cy="288925"/>
          </a:xfrm>
          <a:custGeom>
            <a:avLst/>
            <a:gdLst/>
            <a:ahLst/>
            <a:cxnLst/>
            <a:rect l="l" t="t" r="r" b="b"/>
            <a:pathLst>
              <a:path w="289559" h="288925">
                <a:moveTo>
                  <a:pt x="0" y="144399"/>
                </a:moveTo>
                <a:lnTo>
                  <a:pt x="7376" y="98755"/>
                </a:lnTo>
                <a:lnTo>
                  <a:pt x="27919" y="59115"/>
                </a:lnTo>
                <a:lnTo>
                  <a:pt x="59253" y="27858"/>
                </a:lnTo>
                <a:lnTo>
                  <a:pt x="98999" y="7360"/>
                </a:lnTo>
                <a:lnTo>
                  <a:pt x="144779" y="0"/>
                </a:lnTo>
                <a:lnTo>
                  <a:pt x="190560" y="7360"/>
                </a:lnTo>
                <a:lnTo>
                  <a:pt x="230306" y="27858"/>
                </a:lnTo>
                <a:lnTo>
                  <a:pt x="261640" y="59115"/>
                </a:lnTo>
                <a:lnTo>
                  <a:pt x="282183" y="98755"/>
                </a:lnTo>
                <a:lnTo>
                  <a:pt x="289559" y="144399"/>
                </a:lnTo>
                <a:lnTo>
                  <a:pt x="282183" y="190042"/>
                </a:lnTo>
                <a:lnTo>
                  <a:pt x="261640" y="229682"/>
                </a:lnTo>
                <a:lnTo>
                  <a:pt x="230306" y="260939"/>
                </a:lnTo>
                <a:lnTo>
                  <a:pt x="190560" y="281437"/>
                </a:lnTo>
                <a:lnTo>
                  <a:pt x="144779" y="288798"/>
                </a:lnTo>
                <a:lnTo>
                  <a:pt x="98999" y="281437"/>
                </a:lnTo>
                <a:lnTo>
                  <a:pt x="59253" y="260939"/>
                </a:lnTo>
                <a:lnTo>
                  <a:pt x="27919" y="229682"/>
                </a:lnTo>
                <a:lnTo>
                  <a:pt x="7376" y="190042"/>
                </a:lnTo>
                <a:lnTo>
                  <a:pt x="0" y="144399"/>
                </a:lnTo>
                <a:close/>
              </a:path>
            </a:pathLst>
          </a:custGeom>
          <a:ln w="9906">
            <a:solidFill>
              <a:srgbClr val="93B6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1463421" y="5822060"/>
            <a:ext cx="6209030" cy="0"/>
          </a:xfrm>
          <a:custGeom>
            <a:avLst/>
            <a:gdLst/>
            <a:ahLst/>
            <a:cxnLst/>
            <a:rect l="l" t="t" r="r" b="b"/>
            <a:pathLst>
              <a:path w="6209030">
                <a:moveTo>
                  <a:pt x="0" y="0"/>
                </a:moveTo>
                <a:lnTo>
                  <a:pt x="6208776" y="0"/>
                </a:lnTo>
              </a:path>
            </a:pathLst>
          </a:custGeom>
          <a:ln w="19050">
            <a:solidFill>
              <a:srgbClr val="355D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05101" y="1180846"/>
            <a:ext cx="5722620" cy="635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355D7D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90448" y="2171445"/>
            <a:ext cx="7563484" cy="40017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rgbClr val="355D7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3251" y="942258"/>
            <a:ext cx="7348855" cy="13311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800" dirty="0">
                <a:solidFill>
                  <a:srgbClr val="355D7D"/>
                </a:solidFill>
                <a:latin typeface="Palatino Linotype" panose="02040502050505030304" pitchFamily="18" charset="0"/>
                <a:cs typeface="Calibri"/>
              </a:rPr>
              <a:t>     Neonatal Lung and Airway Certification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2800" dirty="0">
                <a:solidFill>
                  <a:srgbClr val="355D7D"/>
                </a:solidFill>
                <a:latin typeface="Palatino Linotype" panose="02040502050505030304" pitchFamily="18" charset="0"/>
                <a:cs typeface="Calibri"/>
              </a:rPr>
              <a:t>  </a:t>
            </a:r>
            <a:r>
              <a:rPr lang="en-US" sz="2000" dirty="0">
                <a:solidFill>
                  <a:srgbClr val="355D7D"/>
                </a:solidFill>
                <a:latin typeface="Palatino Linotype" panose="02040502050505030304" pitchFamily="18" charset="0"/>
                <a:cs typeface="Calibri"/>
              </a:rPr>
              <a:t>27</a:t>
            </a:r>
            <a:r>
              <a:rPr lang="en-US" sz="2000" baseline="30000" dirty="0">
                <a:solidFill>
                  <a:srgbClr val="355D7D"/>
                </a:solidFill>
                <a:latin typeface="Palatino Linotype" panose="02040502050505030304" pitchFamily="18" charset="0"/>
                <a:cs typeface="Calibri"/>
              </a:rPr>
              <a:t>th</a:t>
            </a:r>
            <a:r>
              <a:rPr lang="en-US" sz="2000" dirty="0">
                <a:solidFill>
                  <a:srgbClr val="355D7D"/>
                </a:solidFill>
                <a:latin typeface="Palatino Linotype" panose="02040502050505030304" pitchFamily="18" charset="0"/>
                <a:cs typeface="Calibri"/>
              </a:rPr>
              <a:t> and 28</a:t>
            </a:r>
            <a:r>
              <a:rPr lang="en-US" sz="2000" baseline="30000" dirty="0">
                <a:solidFill>
                  <a:srgbClr val="355D7D"/>
                </a:solidFill>
                <a:latin typeface="Palatino Linotype" panose="02040502050505030304" pitchFamily="18" charset="0"/>
                <a:cs typeface="Calibri"/>
              </a:rPr>
              <a:t>th</a:t>
            </a:r>
            <a:r>
              <a:rPr lang="en-US" sz="2000" dirty="0">
                <a:solidFill>
                  <a:srgbClr val="355D7D"/>
                </a:solidFill>
                <a:latin typeface="Palatino Linotype" panose="02040502050505030304" pitchFamily="18" charset="0"/>
                <a:cs typeface="Calibri"/>
              </a:rPr>
              <a:t> of June 2024</a:t>
            </a:r>
            <a:endParaRPr lang="en-US" sz="2800" dirty="0">
              <a:solidFill>
                <a:srgbClr val="355D7D"/>
              </a:solidFill>
              <a:latin typeface="Palatino Linotype" panose="02040502050505030304" pitchFamily="18" charset="0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2800" dirty="0">
                <a:latin typeface="Palatino Linotype" panose="02040502050505030304" pitchFamily="18" charset="0"/>
                <a:cs typeface="Calibri"/>
              </a:rPr>
              <a:t>                            </a:t>
            </a:r>
            <a:endParaRPr sz="2800" dirty="0">
              <a:latin typeface="Palatino Linotype" panose="02040502050505030304" pitchFamily="18" charset="0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73238" y="1959204"/>
            <a:ext cx="74676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10" dirty="0"/>
              <a:t>            </a:t>
            </a:r>
            <a:r>
              <a:rPr lang="en-US" sz="2000" spc="-10" dirty="0">
                <a:latin typeface="Palatino Linotype" panose="02040502050505030304" pitchFamily="18" charset="0"/>
              </a:rPr>
              <a:t>Course Completion Certificate </a:t>
            </a:r>
            <a:r>
              <a:rPr lang="en-US" sz="2000" spc="-10">
                <a:latin typeface="Palatino Linotype" panose="02040502050505030304" pitchFamily="18" charset="0"/>
              </a:rPr>
              <a:t>(12 </a:t>
            </a:r>
            <a:r>
              <a:rPr lang="en-US" sz="2000" spc="-10" dirty="0">
                <a:latin typeface="Palatino Linotype" panose="02040502050505030304" pitchFamily="18" charset="0"/>
              </a:rPr>
              <a:t>CPD points)</a:t>
            </a:r>
            <a:endParaRPr sz="2000" spc="-10" dirty="0">
              <a:latin typeface="Palatino Linotype" panose="02040502050505030304" pitchFamily="18" charset="0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886393" y="3004493"/>
            <a:ext cx="7563484" cy="32034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905" algn="ctr">
              <a:lnSpc>
                <a:spcPct val="100000"/>
              </a:lnSpc>
              <a:spcBef>
                <a:spcPts val="100"/>
              </a:spcBef>
            </a:pPr>
            <a:r>
              <a:rPr lang="en-US" sz="2000" dirty="0">
                <a:latin typeface="Palatino Linotype" panose="02040502050505030304" pitchFamily="18" charset="0"/>
              </a:rPr>
              <a:t>This certificate i</a:t>
            </a:r>
            <a:r>
              <a:rPr sz="2000" dirty="0">
                <a:latin typeface="Palatino Linotype" panose="02040502050505030304" pitchFamily="18" charset="0"/>
              </a:rPr>
              <a:t>s</a:t>
            </a:r>
            <a:r>
              <a:rPr sz="2000" spc="-85" dirty="0">
                <a:latin typeface="Palatino Linotype" panose="02040502050505030304" pitchFamily="18" charset="0"/>
              </a:rPr>
              <a:t> </a:t>
            </a:r>
            <a:r>
              <a:rPr sz="2000" dirty="0">
                <a:latin typeface="Palatino Linotype" panose="02040502050505030304" pitchFamily="18" charset="0"/>
              </a:rPr>
              <a:t>hereby</a:t>
            </a:r>
            <a:r>
              <a:rPr sz="2000" spc="-45" dirty="0">
                <a:latin typeface="Palatino Linotype" panose="02040502050505030304" pitchFamily="18" charset="0"/>
              </a:rPr>
              <a:t> </a:t>
            </a:r>
            <a:r>
              <a:rPr sz="2000" dirty="0">
                <a:latin typeface="Palatino Linotype" panose="02040502050505030304" pitchFamily="18" charset="0"/>
              </a:rPr>
              <a:t>granted</a:t>
            </a:r>
            <a:r>
              <a:rPr sz="2000" spc="-65" dirty="0">
                <a:latin typeface="Palatino Linotype" panose="02040502050505030304" pitchFamily="18" charset="0"/>
              </a:rPr>
              <a:t> </a:t>
            </a:r>
            <a:r>
              <a:rPr sz="2000" spc="-25" dirty="0">
                <a:latin typeface="Palatino Linotype" panose="02040502050505030304" pitchFamily="18" charset="0"/>
              </a:rPr>
              <a:t>to:</a:t>
            </a:r>
            <a:endParaRPr lang="en-IN" sz="2000" spc="-25" dirty="0">
              <a:latin typeface="Palatino Linotype" panose="02040502050505030304" pitchFamily="18" charset="0"/>
            </a:endParaRPr>
          </a:p>
          <a:p>
            <a:pPr marR="1905" algn="ctr">
              <a:lnSpc>
                <a:spcPct val="100000"/>
              </a:lnSpc>
              <a:spcBef>
                <a:spcPts val="100"/>
              </a:spcBef>
            </a:pPr>
            <a:endParaRPr lang="en-AE" sz="2000" spc="-25" dirty="0">
              <a:solidFill>
                <a:srgbClr val="000000"/>
              </a:solidFill>
              <a:latin typeface="Palatino Linotype" panose="02040502050505030304" pitchFamily="18" charset="0"/>
            </a:endParaRPr>
          </a:p>
          <a:p>
            <a:pPr marR="1905" algn="ctr">
              <a:lnSpc>
                <a:spcPct val="100000"/>
              </a:lnSpc>
              <a:spcBef>
                <a:spcPts val="100"/>
              </a:spcBef>
            </a:pPr>
            <a:r>
              <a:rPr lang="en-US" sz="1800" spc="-10" dirty="0">
                <a:solidFill>
                  <a:srgbClr val="000000"/>
                </a:solidFill>
                <a:latin typeface="Palatino Linotype" panose="02040502050505030304" pitchFamily="18" charset="0"/>
              </a:rPr>
              <a:t>………………………</a:t>
            </a:r>
            <a:r>
              <a:rPr sz="1800" spc="-10" dirty="0">
                <a:solidFill>
                  <a:srgbClr val="000000"/>
                </a:solidFill>
                <a:latin typeface="Palatino Linotype" panose="02040502050505030304" pitchFamily="18" charset="0"/>
              </a:rPr>
              <a:t>………………………</a:t>
            </a:r>
            <a:endParaRPr sz="1800" dirty="0">
              <a:latin typeface="Palatino Linotype" panose="02040502050505030304" pitchFamily="18" charset="0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00" dirty="0">
              <a:latin typeface="Palatino Linotype" panose="02040502050505030304" pitchFamily="18" charset="0"/>
            </a:endParaRPr>
          </a:p>
          <a:p>
            <a:pPr algn="ctr">
              <a:lnSpc>
                <a:spcPct val="100000"/>
              </a:lnSpc>
              <a:spcBef>
                <a:spcPts val="1365"/>
              </a:spcBef>
            </a:pPr>
            <a:r>
              <a:rPr sz="1800" spc="-10" dirty="0">
                <a:latin typeface="Palatino Linotype" panose="02040502050505030304" pitchFamily="18" charset="0"/>
              </a:rPr>
              <a:t>Granted:</a:t>
            </a:r>
            <a:r>
              <a:rPr lang="en-US" sz="1800" spc="-10" dirty="0">
                <a:latin typeface="Palatino Linotype" panose="02040502050505030304" pitchFamily="18" charset="0"/>
              </a:rPr>
              <a:t> June 28</a:t>
            </a:r>
            <a:r>
              <a:rPr lang="en-US" sz="1800" spc="-10" baseline="30000" dirty="0">
                <a:latin typeface="Palatino Linotype" panose="02040502050505030304" pitchFamily="18" charset="0"/>
              </a:rPr>
              <a:t>th</a:t>
            </a:r>
            <a:r>
              <a:rPr lang="en-US" sz="1800" spc="-10" dirty="0">
                <a:latin typeface="Palatino Linotype" panose="02040502050505030304" pitchFamily="18" charset="0"/>
              </a:rPr>
              <a:t> 2024</a:t>
            </a:r>
          </a:p>
          <a:p>
            <a:pPr algn="ctr">
              <a:lnSpc>
                <a:spcPct val="100000"/>
              </a:lnSpc>
              <a:spcBef>
                <a:spcPts val="1365"/>
              </a:spcBef>
            </a:pPr>
            <a:endParaRPr sz="1800" dirty="0">
              <a:latin typeface="Palatino Linotype" panose="02040502050505030304" pitchFamily="18" charset="0"/>
            </a:endParaRPr>
          </a:p>
          <a:p>
            <a:pPr marL="154940" algn="ctr">
              <a:lnSpc>
                <a:spcPct val="100000"/>
              </a:lnSpc>
              <a:spcBef>
                <a:spcPts val="225"/>
              </a:spcBef>
              <a:tabLst>
                <a:tab pos="1069340" algn="l"/>
              </a:tabLst>
            </a:pPr>
            <a:r>
              <a:rPr sz="4400" spc="-20" dirty="0">
                <a:latin typeface="Script MT Bold" panose="03040602040607080904" pitchFamily="66" charset="0"/>
                <a:cs typeface="French Script MT"/>
              </a:rPr>
              <a:t>Alok</a:t>
            </a:r>
            <a:r>
              <a:rPr sz="4400" dirty="0">
                <a:latin typeface="Script MT Bold" panose="03040602040607080904" pitchFamily="66" charset="0"/>
                <a:cs typeface="French Script MT"/>
              </a:rPr>
              <a:t>	</a:t>
            </a:r>
            <a:r>
              <a:rPr sz="4400" spc="-10" dirty="0">
                <a:latin typeface="Script MT Bold" panose="03040602040607080904" pitchFamily="66" charset="0"/>
                <a:cs typeface="French Script MT"/>
              </a:rPr>
              <a:t>Sharma</a:t>
            </a:r>
            <a:endParaRPr lang="en-US" sz="2000" dirty="0">
              <a:latin typeface="Palatino Linotype" panose="02040502050505030304" pitchFamily="18" charset="0"/>
            </a:endParaRPr>
          </a:p>
          <a:p>
            <a:pPr algn="ctr">
              <a:lnSpc>
                <a:spcPct val="100000"/>
              </a:lnSpc>
              <a:spcBef>
                <a:spcPts val="805"/>
              </a:spcBef>
            </a:pPr>
            <a:r>
              <a:rPr lang="en-US" sz="2000" dirty="0">
                <a:latin typeface="Palatino Linotype" panose="02040502050505030304" pitchFamily="18" charset="0"/>
              </a:rPr>
              <a:t>Alok</a:t>
            </a:r>
            <a:r>
              <a:rPr lang="en-US" sz="2000" spc="-55" dirty="0">
                <a:latin typeface="Palatino Linotype" panose="02040502050505030304" pitchFamily="18" charset="0"/>
              </a:rPr>
              <a:t> </a:t>
            </a:r>
            <a:r>
              <a:rPr lang="en-US" sz="2000" dirty="0">
                <a:latin typeface="Palatino Linotype" panose="02040502050505030304" pitchFamily="18" charset="0"/>
              </a:rPr>
              <a:t>Sharma</a:t>
            </a:r>
            <a:r>
              <a:rPr lang="en-US" sz="2000" spc="-35" dirty="0">
                <a:latin typeface="Palatino Linotype" panose="02040502050505030304" pitchFamily="18" charset="0"/>
              </a:rPr>
              <a:t> Course Director </a:t>
            </a:r>
            <a:r>
              <a:rPr lang="en-US" sz="2000" dirty="0">
                <a:latin typeface="Palatino Linotype" panose="02040502050505030304" pitchFamily="18" charset="0"/>
              </a:rPr>
              <a:t>MPROvE Academy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</TotalTime>
  <Words>47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Cambria</vt:lpstr>
      <vt:lpstr>Palatino Linotype</vt:lpstr>
      <vt:lpstr>Script MT Bold</vt:lpstr>
      <vt:lpstr>Office Theme</vt:lpstr>
      <vt:lpstr>            Course Completion Certificate (12 CPD points)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Vidhi Sharma</dc:creator>
  <cp:lastModifiedBy>Alok Sharma</cp:lastModifiedBy>
  <cp:revision>46</cp:revision>
  <dcterms:created xsi:type="dcterms:W3CDTF">2023-02-18T10:04:58Z</dcterms:created>
  <dcterms:modified xsi:type="dcterms:W3CDTF">2024-06-20T08:56:40Z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2023-02-18T00:00:00Z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2023-02-18T00:00:00Z</vt:filetime>
  </property>
  <property fmtid="{D5CDD505-2E9C-101B-9397-08002B2CF9AE}" pid="5" name="Producer">
    <vt:lpwstr>Adobe PDF Services</vt:lpwstr>
  </property>
</Properties>
</file>